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6667500" cy="5715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VT323" panose="020B0604020202020204" charset="0"/>
      <p:regular r:id="rId7"/>
    </p:embeddedFont>
  </p:embeddedFontLst>
  <p:defaultTextStyle>
    <a:defPPr>
      <a:defRPr lang="en-US"/>
    </a:defPPr>
    <a:lvl1pPr marL="0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331647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663296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994943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326591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1658239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1989886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2321535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2653182" algn="l" defTabSz="663296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7" userDrawn="1">
          <p15:clr>
            <a:srgbClr val="A4A3A4"/>
          </p15:clr>
        </p15:guide>
        <p15:guide id="2" pos="19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22" autoAdjust="0"/>
  </p:normalViewPr>
  <p:slideViewPr>
    <p:cSldViewPr>
      <p:cViewPr>
        <p:scale>
          <a:sx n="100" d="100"/>
          <a:sy n="100" d="100"/>
        </p:scale>
        <p:origin x="2748" y="546"/>
      </p:cViewPr>
      <p:guideLst>
        <p:guide orient="horz" pos="1687"/>
        <p:guide pos="19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809" y="1664395"/>
            <a:ext cx="5313165" cy="11484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7618" y="3036094"/>
            <a:ext cx="4375547" cy="136921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67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5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3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7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75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42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31816" y="214562"/>
            <a:ext cx="1406426" cy="45715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2539" y="214562"/>
            <a:ext cx="4115098" cy="45715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69" y="3442891"/>
            <a:ext cx="5313165" cy="1064122"/>
          </a:xfrm>
        </p:spPr>
        <p:txBody>
          <a:bodyPr anchor="t"/>
          <a:lstStyle>
            <a:lvl1pPr algn="l">
              <a:defRPr sz="234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769" y="2270870"/>
            <a:ext cx="5313165" cy="1172021"/>
          </a:xfrm>
        </p:spPr>
        <p:txBody>
          <a:bodyPr anchor="b"/>
          <a:lstStyle>
            <a:lvl1pPr marL="0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1pPr>
            <a:lvl2pPr marL="267873" indent="0">
              <a:buNone/>
              <a:defRPr sz="1055">
                <a:solidFill>
                  <a:schemeClr val="tx1">
                    <a:tint val="75000"/>
                  </a:schemeClr>
                </a:solidFill>
              </a:defRPr>
            </a:lvl2pPr>
            <a:lvl3pPr marL="535747" indent="0">
              <a:buNone/>
              <a:defRPr sz="937">
                <a:solidFill>
                  <a:schemeClr val="tx1">
                    <a:tint val="75000"/>
                  </a:schemeClr>
                </a:solidFill>
              </a:defRPr>
            </a:lvl3pPr>
            <a:lvl4pPr marL="803620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4pPr>
            <a:lvl5pPr marL="1071494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5pPr>
            <a:lvl6pPr marL="1339367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6pPr>
            <a:lvl7pPr marL="1607241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7pPr>
            <a:lvl8pPr marL="1875114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8pPr>
            <a:lvl9pPr marL="2142988" indent="0">
              <a:buNone/>
              <a:defRPr sz="8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540" y="1250156"/>
            <a:ext cx="2760762" cy="3535908"/>
          </a:xfrm>
        </p:spPr>
        <p:txBody>
          <a:bodyPr/>
          <a:lstStyle>
            <a:lvl1pPr>
              <a:defRPr sz="1641"/>
            </a:lvl1pPr>
            <a:lvl2pPr>
              <a:defRPr sz="1406"/>
            </a:lvl2pPr>
            <a:lvl3pPr>
              <a:defRPr sz="1172"/>
            </a:lvl3pPr>
            <a:lvl4pPr>
              <a:defRPr sz="1055"/>
            </a:lvl4pPr>
            <a:lvl5pPr>
              <a:defRPr sz="1055"/>
            </a:lvl5pPr>
            <a:lvl6pPr>
              <a:defRPr sz="1055"/>
            </a:lvl6pPr>
            <a:lvl7pPr>
              <a:defRPr sz="1055"/>
            </a:lvl7pPr>
            <a:lvl8pPr>
              <a:defRPr sz="1055"/>
            </a:lvl8pPr>
            <a:lvl9pPr>
              <a:defRPr sz="1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7481" y="1250156"/>
            <a:ext cx="2760762" cy="3535908"/>
          </a:xfrm>
        </p:spPr>
        <p:txBody>
          <a:bodyPr/>
          <a:lstStyle>
            <a:lvl1pPr>
              <a:defRPr sz="1641"/>
            </a:lvl1pPr>
            <a:lvl2pPr>
              <a:defRPr sz="1406"/>
            </a:lvl2pPr>
            <a:lvl3pPr>
              <a:defRPr sz="1172"/>
            </a:lvl3pPr>
            <a:lvl4pPr>
              <a:defRPr sz="1055"/>
            </a:lvl4pPr>
            <a:lvl5pPr>
              <a:defRPr sz="1055"/>
            </a:lvl5pPr>
            <a:lvl6pPr>
              <a:defRPr sz="1055"/>
            </a:lvl6pPr>
            <a:lvl7pPr>
              <a:defRPr sz="1055"/>
            </a:lvl7pPr>
            <a:lvl8pPr>
              <a:defRPr sz="1055"/>
            </a:lvl8pPr>
            <a:lvl9pPr>
              <a:defRPr sz="1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538" y="1199307"/>
            <a:ext cx="2761848" cy="499814"/>
          </a:xfrm>
        </p:spPr>
        <p:txBody>
          <a:bodyPr anchor="b"/>
          <a:lstStyle>
            <a:lvl1pPr marL="0" indent="0">
              <a:buNone/>
              <a:defRPr sz="1406" b="1"/>
            </a:lvl1pPr>
            <a:lvl2pPr marL="267873" indent="0">
              <a:buNone/>
              <a:defRPr sz="1172" b="1"/>
            </a:lvl2pPr>
            <a:lvl3pPr marL="535747" indent="0">
              <a:buNone/>
              <a:defRPr sz="1055" b="1"/>
            </a:lvl3pPr>
            <a:lvl4pPr marL="803620" indent="0">
              <a:buNone/>
              <a:defRPr sz="937" b="1"/>
            </a:lvl4pPr>
            <a:lvl5pPr marL="1071494" indent="0">
              <a:buNone/>
              <a:defRPr sz="937" b="1"/>
            </a:lvl5pPr>
            <a:lvl6pPr marL="1339367" indent="0">
              <a:buNone/>
              <a:defRPr sz="937" b="1"/>
            </a:lvl6pPr>
            <a:lvl7pPr marL="1607241" indent="0">
              <a:buNone/>
              <a:defRPr sz="937" b="1"/>
            </a:lvl7pPr>
            <a:lvl8pPr marL="1875114" indent="0">
              <a:buNone/>
              <a:defRPr sz="937" b="1"/>
            </a:lvl8pPr>
            <a:lvl9pPr marL="2142988" indent="0">
              <a:buNone/>
              <a:defRPr sz="9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2538" y="1699121"/>
            <a:ext cx="2761848" cy="3086944"/>
          </a:xfrm>
        </p:spPr>
        <p:txBody>
          <a:bodyPr/>
          <a:lstStyle>
            <a:lvl1pPr>
              <a:defRPr sz="1406"/>
            </a:lvl1pPr>
            <a:lvl2pPr>
              <a:defRPr sz="1172"/>
            </a:lvl2pPr>
            <a:lvl3pPr>
              <a:defRPr sz="1055"/>
            </a:lvl3pPr>
            <a:lvl4pPr>
              <a:defRPr sz="937"/>
            </a:lvl4pPr>
            <a:lvl5pPr>
              <a:defRPr sz="937"/>
            </a:lvl5pPr>
            <a:lvl6pPr>
              <a:defRPr sz="937"/>
            </a:lvl6pPr>
            <a:lvl7pPr>
              <a:defRPr sz="937"/>
            </a:lvl7pPr>
            <a:lvl8pPr>
              <a:defRPr sz="937"/>
            </a:lvl8pPr>
            <a:lvl9pPr>
              <a:defRPr sz="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310" y="1199307"/>
            <a:ext cx="2762933" cy="499814"/>
          </a:xfrm>
        </p:spPr>
        <p:txBody>
          <a:bodyPr anchor="b"/>
          <a:lstStyle>
            <a:lvl1pPr marL="0" indent="0">
              <a:buNone/>
              <a:defRPr sz="1406" b="1"/>
            </a:lvl1pPr>
            <a:lvl2pPr marL="267873" indent="0">
              <a:buNone/>
              <a:defRPr sz="1172" b="1"/>
            </a:lvl2pPr>
            <a:lvl3pPr marL="535747" indent="0">
              <a:buNone/>
              <a:defRPr sz="1055" b="1"/>
            </a:lvl3pPr>
            <a:lvl4pPr marL="803620" indent="0">
              <a:buNone/>
              <a:defRPr sz="937" b="1"/>
            </a:lvl4pPr>
            <a:lvl5pPr marL="1071494" indent="0">
              <a:buNone/>
              <a:defRPr sz="937" b="1"/>
            </a:lvl5pPr>
            <a:lvl6pPr marL="1339367" indent="0">
              <a:buNone/>
              <a:defRPr sz="937" b="1"/>
            </a:lvl6pPr>
            <a:lvl7pPr marL="1607241" indent="0">
              <a:buNone/>
              <a:defRPr sz="937" b="1"/>
            </a:lvl7pPr>
            <a:lvl8pPr marL="1875114" indent="0">
              <a:buNone/>
              <a:defRPr sz="937" b="1"/>
            </a:lvl8pPr>
            <a:lvl9pPr marL="2142988" indent="0">
              <a:buNone/>
              <a:defRPr sz="9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75310" y="1699121"/>
            <a:ext cx="2762933" cy="3086944"/>
          </a:xfrm>
        </p:spPr>
        <p:txBody>
          <a:bodyPr/>
          <a:lstStyle>
            <a:lvl1pPr>
              <a:defRPr sz="1406"/>
            </a:lvl1pPr>
            <a:lvl2pPr>
              <a:defRPr sz="1172"/>
            </a:lvl2pPr>
            <a:lvl3pPr>
              <a:defRPr sz="1055"/>
            </a:lvl3pPr>
            <a:lvl4pPr>
              <a:defRPr sz="937"/>
            </a:lvl4pPr>
            <a:lvl5pPr>
              <a:defRPr sz="937"/>
            </a:lvl5pPr>
            <a:lvl6pPr>
              <a:defRPr sz="937"/>
            </a:lvl6pPr>
            <a:lvl7pPr>
              <a:defRPr sz="937"/>
            </a:lvl7pPr>
            <a:lvl8pPr>
              <a:defRPr sz="937"/>
            </a:lvl8pPr>
            <a:lvl9pPr>
              <a:defRPr sz="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540" y="213321"/>
            <a:ext cx="2056464" cy="907852"/>
          </a:xfrm>
        </p:spPr>
        <p:txBody>
          <a:bodyPr anchor="b"/>
          <a:lstStyle>
            <a:lvl1pPr algn="l">
              <a:defRPr sz="117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882" y="213320"/>
            <a:ext cx="3494360" cy="4572744"/>
          </a:xfrm>
        </p:spPr>
        <p:txBody>
          <a:bodyPr/>
          <a:lstStyle>
            <a:lvl1pPr>
              <a:defRPr sz="1875"/>
            </a:lvl1pPr>
            <a:lvl2pPr>
              <a:defRPr sz="1641"/>
            </a:lvl2pPr>
            <a:lvl3pPr>
              <a:defRPr sz="1406"/>
            </a:lvl3pPr>
            <a:lvl4pPr>
              <a:defRPr sz="1172"/>
            </a:lvl4pPr>
            <a:lvl5pPr>
              <a:defRPr sz="1172"/>
            </a:lvl5pPr>
            <a:lvl6pPr>
              <a:defRPr sz="1172"/>
            </a:lvl6pPr>
            <a:lvl7pPr>
              <a:defRPr sz="1172"/>
            </a:lvl7pPr>
            <a:lvl8pPr>
              <a:defRPr sz="1172"/>
            </a:lvl8pPr>
            <a:lvl9pPr>
              <a:defRPr sz="11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540" y="1121173"/>
            <a:ext cx="2056464" cy="3664892"/>
          </a:xfrm>
        </p:spPr>
        <p:txBody>
          <a:bodyPr/>
          <a:lstStyle>
            <a:lvl1pPr marL="0" indent="0">
              <a:buNone/>
              <a:defRPr sz="820"/>
            </a:lvl1pPr>
            <a:lvl2pPr marL="267873" indent="0">
              <a:buNone/>
              <a:defRPr sz="703"/>
            </a:lvl2pPr>
            <a:lvl3pPr marL="535747" indent="0">
              <a:buNone/>
              <a:defRPr sz="586"/>
            </a:lvl3pPr>
            <a:lvl4pPr marL="803620" indent="0">
              <a:buNone/>
              <a:defRPr sz="527"/>
            </a:lvl4pPr>
            <a:lvl5pPr marL="1071494" indent="0">
              <a:buNone/>
              <a:defRPr sz="527"/>
            </a:lvl5pPr>
            <a:lvl6pPr marL="1339367" indent="0">
              <a:buNone/>
              <a:defRPr sz="527"/>
            </a:lvl6pPr>
            <a:lvl7pPr marL="1607241" indent="0">
              <a:buNone/>
              <a:defRPr sz="527"/>
            </a:lvl7pPr>
            <a:lvl8pPr marL="1875114" indent="0">
              <a:buNone/>
              <a:defRPr sz="527"/>
            </a:lvl8pPr>
            <a:lvl9pPr marL="2142988" indent="0">
              <a:buNone/>
              <a:defRPr sz="5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197" y="3750469"/>
            <a:ext cx="3750469" cy="442764"/>
          </a:xfrm>
        </p:spPr>
        <p:txBody>
          <a:bodyPr anchor="b"/>
          <a:lstStyle>
            <a:lvl1pPr algn="l">
              <a:defRPr sz="117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5197" y="478731"/>
            <a:ext cx="3750469" cy="3214687"/>
          </a:xfrm>
        </p:spPr>
        <p:txBody>
          <a:bodyPr/>
          <a:lstStyle>
            <a:lvl1pPr marL="0" indent="0">
              <a:buNone/>
              <a:defRPr sz="1875"/>
            </a:lvl1pPr>
            <a:lvl2pPr marL="267873" indent="0">
              <a:buNone/>
              <a:defRPr sz="1641"/>
            </a:lvl2pPr>
            <a:lvl3pPr marL="535747" indent="0">
              <a:buNone/>
              <a:defRPr sz="1406"/>
            </a:lvl3pPr>
            <a:lvl4pPr marL="803620" indent="0">
              <a:buNone/>
              <a:defRPr sz="1172"/>
            </a:lvl4pPr>
            <a:lvl5pPr marL="1071494" indent="0">
              <a:buNone/>
              <a:defRPr sz="1172"/>
            </a:lvl5pPr>
            <a:lvl6pPr marL="1339367" indent="0">
              <a:buNone/>
              <a:defRPr sz="1172"/>
            </a:lvl6pPr>
            <a:lvl7pPr marL="1607241" indent="0">
              <a:buNone/>
              <a:defRPr sz="1172"/>
            </a:lvl7pPr>
            <a:lvl8pPr marL="1875114" indent="0">
              <a:buNone/>
              <a:defRPr sz="1172"/>
            </a:lvl8pPr>
            <a:lvl9pPr marL="2142988" indent="0">
              <a:buNone/>
              <a:defRPr sz="117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5197" y="4193234"/>
            <a:ext cx="3750469" cy="628799"/>
          </a:xfrm>
        </p:spPr>
        <p:txBody>
          <a:bodyPr/>
          <a:lstStyle>
            <a:lvl1pPr marL="0" indent="0">
              <a:buNone/>
              <a:defRPr sz="820"/>
            </a:lvl1pPr>
            <a:lvl2pPr marL="267873" indent="0">
              <a:buNone/>
              <a:defRPr sz="703"/>
            </a:lvl2pPr>
            <a:lvl3pPr marL="535747" indent="0">
              <a:buNone/>
              <a:defRPr sz="586"/>
            </a:lvl3pPr>
            <a:lvl4pPr marL="803620" indent="0">
              <a:buNone/>
              <a:defRPr sz="527"/>
            </a:lvl4pPr>
            <a:lvl5pPr marL="1071494" indent="0">
              <a:buNone/>
              <a:defRPr sz="527"/>
            </a:lvl5pPr>
            <a:lvl6pPr marL="1339367" indent="0">
              <a:buNone/>
              <a:defRPr sz="527"/>
            </a:lvl6pPr>
            <a:lvl7pPr marL="1607241" indent="0">
              <a:buNone/>
              <a:defRPr sz="527"/>
            </a:lvl7pPr>
            <a:lvl8pPr marL="1875114" indent="0">
              <a:buNone/>
              <a:defRPr sz="527"/>
            </a:lvl8pPr>
            <a:lvl9pPr marL="2142988" indent="0">
              <a:buNone/>
              <a:defRPr sz="5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540" y="214562"/>
            <a:ext cx="5625703" cy="892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540" y="1250156"/>
            <a:ext cx="5625703" cy="3535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2540" y="4965899"/>
            <a:ext cx="14585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5684" y="4965899"/>
            <a:ext cx="19794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79727" y="4965899"/>
            <a:ext cx="1458515" cy="285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5747" rtl="0" eaLnBrk="1" latinLnBrk="0" hangingPunct="1">
        <a:spcBef>
          <a:spcPct val="0"/>
        </a:spcBef>
        <a:buNone/>
        <a:defRPr sz="25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905" indent="-200905" algn="l" defTabSz="535747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1pPr>
      <a:lvl2pPr marL="435294" indent="-167421" algn="l" defTabSz="535747" rtl="0" eaLnBrk="1" latinLnBrk="0" hangingPunct="1">
        <a:spcBef>
          <a:spcPct val="20000"/>
        </a:spcBef>
        <a:buFont typeface="Arial" pitchFamily="34" charset="0"/>
        <a:buChar char="–"/>
        <a:defRPr sz="1641" kern="1200">
          <a:solidFill>
            <a:schemeClr val="tx1"/>
          </a:solidFill>
          <a:latin typeface="+mn-lt"/>
          <a:ea typeface="+mn-ea"/>
          <a:cs typeface="+mn-cs"/>
        </a:defRPr>
      </a:lvl2pPr>
      <a:lvl3pPr marL="669684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3pPr>
      <a:lvl4pPr marL="937557" indent="-133937" algn="l" defTabSz="535747" rtl="0" eaLnBrk="1" latinLnBrk="0" hangingPunct="1">
        <a:spcBef>
          <a:spcPct val="20000"/>
        </a:spcBef>
        <a:buFont typeface="Arial" pitchFamily="34" charset="0"/>
        <a:buChar char="–"/>
        <a:defRPr sz="1172" kern="1200">
          <a:solidFill>
            <a:schemeClr val="tx1"/>
          </a:solidFill>
          <a:latin typeface="+mn-lt"/>
          <a:ea typeface="+mn-ea"/>
          <a:cs typeface="+mn-cs"/>
        </a:defRPr>
      </a:lvl4pPr>
      <a:lvl5pPr marL="1205431" indent="-133937" algn="l" defTabSz="535747" rtl="0" eaLnBrk="1" latinLnBrk="0" hangingPunct="1">
        <a:spcBef>
          <a:spcPct val="20000"/>
        </a:spcBef>
        <a:buFont typeface="Arial" pitchFamily="34" charset="0"/>
        <a:buChar char="»"/>
        <a:defRPr sz="1172" kern="1200">
          <a:solidFill>
            <a:schemeClr val="tx1"/>
          </a:solidFill>
          <a:latin typeface="+mn-lt"/>
          <a:ea typeface="+mn-ea"/>
          <a:cs typeface="+mn-cs"/>
        </a:defRPr>
      </a:lvl5pPr>
      <a:lvl6pPr marL="1473304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6pPr>
      <a:lvl7pPr marL="1741178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7pPr>
      <a:lvl8pPr marL="2009051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8pPr>
      <a:lvl9pPr marL="2276925" indent="-133937" algn="l" defTabSz="535747" rtl="0" eaLnBrk="1" latinLnBrk="0" hangingPunct="1">
        <a:spcBef>
          <a:spcPct val="20000"/>
        </a:spcBef>
        <a:buFont typeface="Arial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1pPr>
      <a:lvl2pPr marL="267873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2pPr>
      <a:lvl3pPr marL="535747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3pPr>
      <a:lvl4pPr marL="803620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4pPr>
      <a:lvl5pPr marL="1071494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5pPr>
      <a:lvl6pPr marL="1339367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6pPr>
      <a:lvl7pPr marL="1607241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7pPr>
      <a:lvl8pPr marL="1875114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8pPr>
      <a:lvl9pPr marL="2142988" algn="l" defTabSz="535747" rtl="0" eaLnBrk="1" latinLnBrk="0" hangingPunct="1">
        <a:defRPr sz="10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32.gi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32" Type="http://schemas.openxmlformats.org/officeDocument/2006/relationships/image" Target="../media/image31.gif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gif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gif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gif"/><Relationship Id="rId30" Type="http://schemas.openxmlformats.org/officeDocument/2006/relationships/image" Target="../media/image29.gif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991745" y="3953947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4" name="Freeform 4"/>
          <p:cNvSpPr/>
          <p:nvPr/>
        </p:nvSpPr>
        <p:spPr>
          <a:xfrm>
            <a:off x="5459431" y="1257005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5" name="Freeform 5"/>
          <p:cNvSpPr/>
          <p:nvPr/>
        </p:nvSpPr>
        <p:spPr>
          <a:xfrm>
            <a:off x="401195" y="2485092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6" name="Freeform 6"/>
          <p:cNvSpPr/>
          <p:nvPr/>
        </p:nvSpPr>
        <p:spPr>
          <a:xfrm>
            <a:off x="700806" y="4036006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7" name="Freeform 7"/>
          <p:cNvSpPr/>
          <p:nvPr/>
        </p:nvSpPr>
        <p:spPr>
          <a:xfrm>
            <a:off x="6098943" y="3109392"/>
            <a:ext cx="179439" cy="179439"/>
          </a:xfrm>
          <a:custGeom>
            <a:avLst/>
            <a:gdLst/>
            <a:ahLst/>
            <a:cxnLst/>
            <a:rect l="l" t="t" r="r" b="b"/>
            <a:pathLst>
              <a:path w="306242" h="306242">
                <a:moveTo>
                  <a:pt x="0" y="0"/>
                </a:moveTo>
                <a:lnTo>
                  <a:pt x="306242" y="0"/>
                </a:lnTo>
                <a:lnTo>
                  <a:pt x="306242" y="306242"/>
                </a:lnTo>
                <a:lnTo>
                  <a:pt x="0" y="3062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8" name="Freeform 8"/>
          <p:cNvSpPr/>
          <p:nvPr/>
        </p:nvSpPr>
        <p:spPr>
          <a:xfrm>
            <a:off x="1575815" y="5151320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9" name="Freeform 9"/>
          <p:cNvSpPr/>
          <p:nvPr/>
        </p:nvSpPr>
        <p:spPr>
          <a:xfrm>
            <a:off x="3246430" y="5144397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0" name="Freeform 10"/>
          <p:cNvSpPr/>
          <p:nvPr/>
        </p:nvSpPr>
        <p:spPr>
          <a:xfrm>
            <a:off x="4922537" y="5134213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1" name="Freeform 11"/>
          <p:cNvSpPr/>
          <p:nvPr/>
        </p:nvSpPr>
        <p:spPr>
          <a:xfrm>
            <a:off x="4633897" y="2271616"/>
            <a:ext cx="131678" cy="113738"/>
          </a:xfrm>
          <a:custGeom>
            <a:avLst/>
            <a:gdLst/>
            <a:ahLst/>
            <a:cxnLst/>
            <a:rect l="l" t="t" r="r" b="b"/>
            <a:pathLst>
              <a:path w="224731" h="194112">
                <a:moveTo>
                  <a:pt x="0" y="0"/>
                </a:moveTo>
                <a:lnTo>
                  <a:pt x="224731" y="0"/>
                </a:lnTo>
                <a:lnTo>
                  <a:pt x="224731" y="194112"/>
                </a:lnTo>
                <a:lnTo>
                  <a:pt x="0" y="1941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2" name="Freeform 12"/>
          <p:cNvSpPr/>
          <p:nvPr/>
        </p:nvSpPr>
        <p:spPr>
          <a:xfrm>
            <a:off x="894954" y="1317026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5" y="0"/>
                </a:lnTo>
                <a:lnTo>
                  <a:pt x="191825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3" name="Freeform 13"/>
          <p:cNvSpPr/>
          <p:nvPr/>
        </p:nvSpPr>
        <p:spPr>
          <a:xfrm>
            <a:off x="4130298" y="4340131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5" y="0"/>
                </a:lnTo>
                <a:lnTo>
                  <a:pt x="191825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4" name="Freeform 14"/>
          <p:cNvSpPr/>
          <p:nvPr/>
        </p:nvSpPr>
        <p:spPr>
          <a:xfrm>
            <a:off x="2324858" y="2020424"/>
            <a:ext cx="112397" cy="137489"/>
          </a:xfrm>
          <a:custGeom>
            <a:avLst/>
            <a:gdLst/>
            <a:ahLst/>
            <a:cxnLst/>
            <a:rect l="l" t="t" r="r" b="b"/>
            <a:pathLst>
              <a:path w="191825" h="234648">
                <a:moveTo>
                  <a:pt x="0" y="0"/>
                </a:moveTo>
                <a:lnTo>
                  <a:pt x="191824" y="0"/>
                </a:lnTo>
                <a:lnTo>
                  <a:pt x="191824" y="234648"/>
                </a:lnTo>
                <a:lnTo>
                  <a:pt x="0" y="2346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5" name="Freeform 15"/>
          <p:cNvSpPr/>
          <p:nvPr/>
        </p:nvSpPr>
        <p:spPr>
          <a:xfrm>
            <a:off x="5555079" y="4873022"/>
            <a:ext cx="633584" cy="295409"/>
          </a:xfrm>
          <a:custGeom>
            <a:avLst/>
            <a:gdLst/>
            <a:ahLst/>
            <a:cxnLst/>
            <a:rect l="l" t="t" r="r" b="b"/>
            <a:pathLst>
              <a:path w="1081317" h="504164">
                <a:moveTo>
                  <a:pt x="0" y="0"/>
                </a:moveTo>
                <a:lnTo>
                  <a:pt x="1081317" y="0"/>
                </a:lnTo>
                <a:lnTo>
                  <a:pt x="1081317" y="504164"/>
                </a:lnTo>
                <a:lnTo>
                  <a:pt x="0" y="5041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6" name="Freeform 16"/>
          <p:cNvSpPr/>
          <p:nvPr/>
        </p:nvSpPr>
        <p:spPr>
          <a:xfrm>
            <a:off x="272245" y="4551491"/>
            <a:ext cx="597220" cy="597220"/>
          </a:xfrm>
          <a:custGeom>
            <a:avLst/>
            <a:gdLst/>
            <a:ahLst/>
            <a:cxnLst/>
            <a:rect l="l" t="t" r="r" b="b"/>
            <a:pathLst>
              <a:path w="1019256" h="1019256">
                <a:moveTo>
                  <a:pt x="0" y="0"/>
                </a:moveTo>
                <a:lnTo>
                  <a:pt x="1019257" y="0"/>
                </a:lnTo>
                <a:lnTo>
                  <a:pt x="1019257" y="1019256"/>
                </a:lnTo>
                <a:lnTo>
                  <a:pt x="0" y="10192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7" name="Freeform 17"/>
          <p:cNvSpPr/>
          <p:nvPr/>
        </p:nvSpPr>
        <p:spPr>
          <a:xfrm>
            <a:off x="5369120" y="1075209"/>
            <a:ext cx="517876" cy="575417"/>
          </a:xfrm>
          <a:custGeom>
            <a:avLst/>
            <a:gdLst/>
            <a:ahLst/>
            <a:cxnLst/>
            <a:rect l="l" t="t" r="r" b="b"/>
            <a:pathLst>
              <a:path w="883841" h="982045">
                <a:moveTo>
                  <a:pt x="0" y="0"/>
                </a:moveTo>
                <a:lnTo>
                  <a:pt x="883840" y="0"/>
                </a:lnTo>
                <a:lnTo>
                  <a:pt x="883840" y="982045"/>
                </a:lnTo>
                <a:lnTo>
                  <a:pt x="0" y="98204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8" name="Freeform 18"/>
          <p:cNvSpPr/>
          <p:nvPr/>
        </p:nvSpPr>
        <p:spPr>
          <a:xfrm>
            <a:off x="490915" y="1803407"/>
            <a:ext cx="1244202" cy="525078"/>
          </a:xfrm>
          <a:custGeom>
            <a:avLst/>
            <a:gdLst/>
            <a:ahLst/>
            <a:cxnLst/>
            <a:rect l="l" t="t" r="r" b="b"/>
            <a:pathLst>
              <a:path w="2123438" h="896133">
                <a:moveTo>
                  <a:pt x="0" y="0"/>
                </a:moveTo>
                <a:lnTo>
                  <a:pt x="2123437" y="0"/>
                </a:lnTo>
                <a:lnTo>
                  <a:pt x="2123437" y="896134"/>
                </a:lnTo>
                <a:lnTo>
                  <a:pt x="0" y="8961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143031"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19" name="Freeform 19"/>
          <p:cNvSpPr/>
          <p:nvPr/>
        </p:nvSpPr>
        <p:spPr>
          <a:xfrm flipH="1">
            <a:off x="5320820" y="1346724"/>
            <a:ext cx="1412700" cy="773320"/>
          </a:xfrm>
          <a:custGeom>
            <a:avLst/>
            <a:gdLst/>
            <a:ahLst/>
            <a:cxnLst/>
            <a:rect l="l" t="t" r="r" b="b"/>
            <a:pathLst>
              <a:path w="2411008" h="1319800">
                <a:moveTo>
                  <a:pt x="2411007" y="0"/>
                </a:moveTo>
                <a:lnTo>
                  <a:pt x="0" y="0"/>
                </a:lnTo>
                <a:lnTo>
                  <a:pt x="0" y="1319800"/>
                </a:lnTo>
                <a:lnTo>
                  <a:pt x="2411007" y="1319800"/>
                </a:lnTo>
                <a:lnTo>
                  <a:pt x="2411007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t="-87363"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20" name="Freeform 20"/>
          <p:cNvSpPr/>
          <p:nvPr/>
        </p:nvSpPr>
        <p:spPr>
          <a:xfrm>
            <a:off x="2809147" y="4330734"/>
            <a:ext cx="1171303" cy="814055"/>
          </a:xfrm>
          <a:custGeom>
            <a:avLst/>
            <a:gdLst/>
            <a:ahLst/>
            <a:cxnLst/>
            <a:rect l="l" t="t" r="r" b="b"/>
            <a:pathLst>
              <a:path w="1999023" h="1389321">
                <a:moveTo>
                  <a:pt x="0" y="0"/>
                </a:moveTo>
                <a:lnTo>
                  <a:pt x="1999023" y="0"/>
                </a:lnTo>
                <a:lnTo>
                  <a:pt x="1999023" y="1389321"/>
                </a:lnTo>
                <a:lnTo>
                  <a:pt x="0" y="138932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049598" y="737902"/>
            <a:ext cx="697545" cy="66266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2204637" y="493052"/>
            <a:ext cx="1099356" cy="89047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3934815" y="725265"/>
            <a:ext cx="1029566" cy="102956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700806" y="2601167"/>
            <a:ext cx="1175179" cy="109879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1"/>
          <a:srcRect/>
          <a:stretch>
            <a:fillRect/>
          </a:stretch>
        </p:blipFill>
        <p:spPr>
          <a:xfrm>
            <a:off x="5255384" y="3448672"/>
            <a:ext cx="1197540" cy="199590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2"/>
          <a:srcRect/>
          <a:stretch>
            <a:fillRect/>
          </a:stretch>
        </p:blipFill>
        <p:spPr>
          <a:xfrm>
            <a:off x="1211309" y="3498317"/>
            <a:ext cx="1269696" cy="1269696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75870" y="210394"/>
            <a:ext cx="5447999" cy="22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94"/>
              </a:lnSpc>
            </a:pPr>
            <a:r>
              <a:rPr lang="en-US" sz="2400">
                <a:solidFill>
                  <a:srgbClr val="FFFFFF"/>
                </a:solidFill>
                <a:latin typeface="VT323"/>
              </a:rPr>
              <a:t>Bạn đã giải mã mê cung này trong: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91686" y="959111"/>
            <a:ext cx="3228673" cy="6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ĐÃ HOÀN THÀNH</a:t>
            </a:r>
          </a:p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ĂN MỪNG THÔI NÀO!!!</a:t>
            </a:r>
          </a:p>
        </p:txBody>
      </p:sp>
      <p:sp>
        <p:nvSpPr>
          <p:cNvPr id="30" name="Freeform 30"/>
          <p:cNvSpPr/>
          <p:nvPr/>
        </p:nvSpPr>
        <p:spPr>
          <a:xfrm>
            <a:off x="-57857" y="5156520"/>
            <a:ext cx="1714500" cy="580787"/>
          </a:xfrm>
          <a:custGeom>
            <a:avLst/>
            <a:gdLst/>
            <a:ahLst/>
            <a:cxnLst/>
            <a:rect l="l" t="t" r="r" b="b"/>
            <a:pathLst>
              <a:path w="2926080" h="991210">
                <a:moveTo>
                  <a:pt x="0" y="0"/>
                </a:moveTo>
                <a:lnTo>
                  <a:pt x="2926080" y="0"/>
                </a:lnTo>
                <a:lnTo>
                  <a:pt x="2926080" y="991210"/>
                </a:lnTo>
                <a:lnTo>
                  <a:pt x="0" y="9912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647"/>
          </a:p>
        </p:txBody>
      </p:sp>
      <p:sp>
        <p:nvSpPr>
          <p:cNvPr id="31" name="Freeform 18">
            <a:extLst>
              <a:ext uri="{FF2B5EF4-FFF2-40B4-BE49-F238E27FC236}">
                <a16:creationId xmlns:a16="http://schemas.microsoft.com/office/drawing/2014/main" id="{75BD56E7-8893-4836-EB9B-12ECD8172B39}"/>
              </a:ext>
            </a:extLst>
          </p:cNvPr>
          <p:cNvSpPr/>
          <p:nvPr/>
        </p:nvSpPr>
        <p:spPr>
          <a:xfrm>
            <a:off x="30105" y="252494"/>
            <a:ext cx="1244202" cy="525078"/>
          </a:xfrm>
          <a:custGeom>
            <a:avLst/>
            <a:gdLst/>
            <a:ahLst/>
            <a:cxnLst/>
            <a:rect l="l" t="t" r="r" b="b"/>
            <a:pathLst>
              <a:path w="2123438" h="896133">
                <a:moveTo>
                  <a:pt x="0" y="0"/>
                </a:moveTo>
                <a:lnTo>
                  <a:pt x="2123437" y="0"/>
                </a:lnTo>
                <a:lnTo>
                  <a:pt x="2123437" y="896134"/>
                </a:lnTo>
                <a:lnTo>
                  <a:pt x="0" y="89613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b="-143031"/>
            </a:stretch>
          </a:blipFill>
        </p:spPr>
        <p:txBody>
          <a:bodyPr/>
          <a:lstStyle/>
          <a:p>
            <a:endParaRPr lang="en-US" sz="647"/>
          </a:p>
        </p:txBody>
      </p:sp>
      <p:pic>
        <p:nvPicPr>
          <p:cNvPr id="32" name="Picture 27">
            <a:extLst>
              <a:ext uri="{FF2B5EF4-FFF2-40B4-BE49-F238E27FC236}">
                <a16:creationId xmlns:a16="http://schemas.microsoft.com/office/drawing/2014/main" id="{463973C7-02CF-7086-5C75-746C041973A1}"/>
              </a:ext>
            </a:extLst>
          </p:cNvPr>
          <p:cNvPicPr>
            <a:picLocks noChangeAspect="1"/>
          </p:cNvPicPr>
          <p:nvPr/>
        </p:nvPicPr>
        <p:blipFill>
          <a:blip r:embed="rId33"/>
          <a:srcRect/>
          <a:stretch>
            <a:fillRect/>
          </a:stretch>
        </p:blipFill>
        <p:spPr>
          <a:xfrm>
            <a:off x="2187851" y="1718957"/>
            <a:ext cx="2061920" cy="20206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2A3B079-F76D-0883-AA51-2E20C066FCF1}"/>
              </a:ext>
            </a:extLst>
          </p:cNvPr>
          <p:cNvSpPr txBox="1"/>
          <p:nvPr/>
        </p:nvSpPr>
        <p:spPr>
          <a:xfrm>
            <a:off x="2128315" y="3695796"/>
            <a:ext cx="2637260" cy="717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Nhấn F để vào </a:t>
            </a:r>
          </a:p>
          <a:p>
            <a:pPr algn="ctr">
              <a:lnSpc>
                <a:spcPts val="2352"/>
              </a:lnSpc>
            </a:pPr>
            <a:r>
              <a:rPr lang="en-US" sz="2800">
                <a:solidFill>
                  <a:srgbClr val="FFFFFF"/>
                </a:solidFill>
                <a:latin typeface="VT323"/>
              </a:rPr>
              <a:t>mê cung tiếp theo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25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VT323</vt:lpstr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Pixel Maze Game Instagram Post (Bản thuyết trình (4:3))</dc:title>
  <dc:creator>Tu Ne</dc:creator>
  <cp:lastModifiedBy>DOAN HUYNH NGUYEN CHAU THANH  TU</cp:lastModifiedBy>
  <cp:revision>5</cp:revision>
  <dcterms:created xsi:type="dcterms:W3CDTF">2006-08-16T00:00:00Z</dcterms:created>
  <dcterms:modified xsi:type="dcterms:W3CDTF">2023-12-09T12:15:27Z</dcterms:modified>
  <dc:identifier>DAF2e5ChOlk</dc:identifier>
</cp:coreProperties>
</file>